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" y="0"/>
            <a:ext cx="121791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04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4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79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64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91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33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60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04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50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74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51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" y="0"/>
            <a:ext cx="121791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8EFDF-0998-4743-822B-3CB74FFEA70A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75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0800000" flipV="1">
            <a:off x="5043719" y="2837823"/>
            <a:ext cx="53270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Информация по выделенным средствам из  местного и республиканского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121993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85894" y="260059"/>
            <a:ext cx="1069632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Расчет бюджетных средств по ГП ДКБ 2025</a:t>
            </a:r>
            <a:b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 состоянию на 01.11.2023г.</a:t>
            </a:r>
          </a:p>
          <a:p>
            <a:pPr algn="ctr"/>
            <a:r>
              <a:rPr lang="ru-RU" sz="1400" b="1" i="1" dirty="0">
                <a:solidFill>
                  <a:prstClr val="black"/>
                </a:solidFill>
                <a:ea typeface="+mj-ea"/>
                <a:cs typeface="+mj-cs"/>
              </a:rPr>
              <a:t>                                                                                                                                  </a:t>
            </a:r>
            <a:r>
              <a:rPr lang="ru-RU" sz="1400" b="1" i="1" dirty="0" err="1">
                <a:solidFill>
                  <a:prstClr val="black"/>
                </a:solidFill>
                <a:ea typeface="+mj-ea"/>
                <a:cs typeface="+mj-cs"/>
              </a:rPr>
              <a:t>тыс.тенге</a:t>
            </a:r>
            <a:br>
              <a:rPr lang="ru-RU" sz="1400" b="1" i="1" dirty="0">
                <a:solidFill>
                  <a:prstClr val="black"/>
                </a:solidFill>
                <a:ea typeface="+mj-ea"/>
                <a:cs typeface="+mj-cs"/>
              </a:rPr>
            </a:br>
            <a:endParaRPr lang="ru-RU" sz="1400" i="1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304512"/>
              </p:ext>
            </p:extLst>
          </p:nvPr>
        </p:nvGraphicFramePr>
        <p:xfrm>
          <a:off x="570524" y="1057012"/>
          <a:ext cx="10081847" cy="55496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4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48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90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1335"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регионов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Данные по выделенным бюджетным средствам на 2023г.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подписанных договоров гарантии на 01.11.2023г.</a:t>
                      </a:r>
                    </a:p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Остаток  бюджетных средств с учетом</a:t>
                      </a:r>
                      <a:r>
                        <a:rPr kumimoji="0" lang="ru-RU" sz="1400" b="1" i="0" u="none" strike="sng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заключенных договоров гарантии</a:t>
                      </a:r>
                    </a:p>
                    <a:p>
                      <a:pPr marL="0" algn="ctr" defTabSz="1007943" rtl="0" eaLnBrk="1" fontAlgn="ctr" latinLnBrk="0" hangingPunct="1"/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Акмолинская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985 986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191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106 776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Актюбинская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2 406 731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573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594 570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Алматинская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1 880 614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223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612 967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Атырауская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1 418 107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406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212 882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ВКО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923 835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228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118 085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Жамбылская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1 674 647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505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229 402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ЗКО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1 072 017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296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136 811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Карагандинская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1 250 941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358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241 218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Костанайская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1 188 882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248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209 986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Кызылординская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1 325 746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515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226 186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Мангистауская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1 596 071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577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254 030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Павлодарская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1 423 433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329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191 585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СКО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820 339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169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78 301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Туркестанская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1 362 189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269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304 378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г.Шымкент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1 731 585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393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791 000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г.Алматы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1 962 739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685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239 250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г.Астана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3 053 411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478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504 836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Абайская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753 319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198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156 241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Жетысуская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603 440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206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118 981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85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Улытауская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395 251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105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257 925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829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ИТОГО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27 829 283 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6 952 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5 585 410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0417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280</Words>
  <Application>Microsoft Office PowerPoint</Application>
  <PresentationFormat>Широкоэкранный</PresentationFormat>
  <Paragraphs>113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Абзал Ағыбайұлы Қуандық</dc:creator>
  <cp:lastModifiedBy>Динара Руслановна Кунанбаева</cp:lastModifiedBy>
  <cp:revision>35</cp:revision>
  <dcterms:created xsi:type="dcterms:W3CDTF">2023-03-01T03:39:42Z</dcterms:created>
  <dcterms:modified xsi:type="dcterms:W3CDTF">2023-11-08T05:25:23Z</dcterms:modified>
</cp:coreProperties>
</file>